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9" r:id="rId2"/>
    <p:sldId id="261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207" autoAdjust="0"/>
  </p:normalViewPr>
  <p:slideViewPr>
    <p:cSldViewPr>
      <p:cViewPr varScale="1">
        <p:scale>
          <a:sx n="80" d="100"/>
          <a:sy n="80" d="100"/>
        </p:scale>
        <p:origin x="-86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E1ED45-2D13-49E5-A313-571EB88A9359}" type="datetimeFigureOut">
              <a:rPr lang="ru-RU" smtClean="0"/>
              <a:t>03.09.2015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1D548-8AE7-453E-84B3-A96601109E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37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1D548-8AE7-453E-84B3-A96601109E5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143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44624"/>
            <a:ext cx="9036496" cy="792088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Мой край – родная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Белгородчина</a:t>
            </a:r>
            <a:endParaRPr lang="ru-RU" dirty="0"/>
          </a:p>
        </p:txBody>
      </p:sp>
      <p:pic>
        <p:nvPicPr>
          <p:cNvPr id="3074" name="Picture 2" descr="C:\Users\днс\Desktop\0_8df07_63fefce3_X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4000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8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днс\Desktop\19432_3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501008"/>
            <a:ext cx="4214951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днс\Desktop\0_c9179_188ade5f_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932041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днс\Desktop\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981" y="0"/>
            <a:ext cx="4810019" cy="3595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84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днс\Desktop\32fa0fb4a96432defb9ccadd2797134f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314917"/>
            <a:ext cx="4067944" cy="3587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днс\Desktop\13386632610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5401783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днс\Desktop\5-2-30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782" y="1"/>
            <a:ext cx="3742218" cy="328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днс\Desktop\VICTORY_DAY_00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501008"/>
            <a:ext cx="5147072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днс\Desktop\80851_html_m571ee61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016" y="2348879"/>
            <a:ext cx="3763168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97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днс\Desktop\f_398-8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0"/>
            <a:ext cx="5508104" cy="479715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</p:pic>
      <p:pic>
        <p:nvPicPr>
          <p:cNvPr id="14339" name="Picture 3" descr="C:\Users\днс\Desktop\37059-1153c-71970154-m750x740-u68e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84984"/>
            <a:ext cx="4681454" cy="356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днс\Desktop\www-beluno-ru_doc_565729_larg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509120"/>
            <a:ext cx="4716016" cy="286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70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днс\Desktop\salute-to-victory-picture-of-may-9-1945-moscow-red-squar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87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днс\Desktop\8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7632848" cy="536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15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днс\Desktop\6368774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7645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0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К.Г.Жуков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C:\Users\днс\Desktop\46943-23071-3191451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712968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582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И.С.Конев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C:\Users\днс\Desktop\belgorod-47858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96752"/>
            <a:ext cx="7128792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3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И.Р.Апанасенко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днс\Desktop\big_0636fe1e64c729045ded633679eac98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42493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3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М.П.Лебедь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днс\Desktop\20824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836712"/>
            <a:ext cx="5184576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374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3"/>
            <a:ext cx="8856984" cy="1152127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Мой край – родная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Белгородчина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днс\Desktop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52736"/>
            <a:ext cx="9144000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15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А.И.Попов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3" descr="C:\Users\днс\Desktop\28a4a9c9c20c724851c892dc188b4a7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6"/>
            <a:ext cx="6768752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388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Н.Ф.Ватутин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C:\Users\днс\Desktop\67928254_VatutinNFMonum5Belgoro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1484785"/>
            <a:ext cx="6291576" cy="478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54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днс\Desktop\0045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5616624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22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днс\Desktop\A00004C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294" y="0"/>
            <a:ext cx="5723406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C:\Users\днс\Desktop\salu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132857"/>
            <a:ext cx="6444208" cy="542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C:\Users\днс\Desktop\7a39e898d06f200d1a3762db668891a2_w960_h20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1" y="1988840"/>
            <a:ext cx="3391625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09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188640"/>
            <a:ext cx="8229600" cy="8599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2050" name="Picture 2" descr="C:\Users\днс\Desktop\Lob%20Koren%20Krapivno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832769"/>
            <a:ext cx="4716016" cy="4025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users.posobie.info/mt/12e4a731f98d5d4f72f45c61dcc9d5f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561059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днс\Desktop\945fedb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7032"/>
            <a:ext cx="4427984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днс\Desktop\d7c7fefbd1feeacc1e6d324d69e048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-47098"/>
            <a:ext cx="4608512" cy="369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23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днс\Desktop\hq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283968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днс\Desktop\39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4625"/>
            <a:ext cx="5292079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днс\Desktop\446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2976"/>
            <a:ext cx="4795714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625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днс\Desktop\1877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46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днс\Desktop\1328700655_3e1188a4e234_resiz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515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днс\Desktop\17145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50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5322" y="0"/>
            <a:ext cx="9118678" cy="6971339"/>
            <a:chOff x="57291" y="2662639"/>
            <a:chExt cx="9118678" cy="6971339"/>
          </a:xfrm>
        </p:grpSpPr>
        <p:pic>
          <p:nvPicPr>
            <p:cNvPr id="10242" name="Picture 2" descr="C:\Users\днс\Desktop\photo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91" y="2662639"/>
              <a:ext cx="4186637" cy="4400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3" name="Picture 3" descr="C:\Users\днс\Desktop\1261381187_image00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3929" y="2662639"/>
              <a:ext cx="4932040" cy="48247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4" name="Picture 4" descr="C:\Users\днс\Desktop\belgorod-52150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4129" y="5340882"/>
              <a:ext cx="3131840" cy="4293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45" name="Picture 5" descr="C:\Users\днс\Desktop\86bd4a7ce564ad890fc36ee3141da491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601216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446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73" name="Picture 9" descr="C:\Users\днс\Desktop\600x600,fs-gostev-02,32,Gost-1013_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36912"/>
            <a:ext cx="4441278" cy="407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C:\Users\днс\Desktop\image00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8" y="22640"/>
            <a:ext cx="4094163" cy="3694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5" name="Picture 11" descr="C:\Users\днс\Desktop\16161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922" y="22640"/>
            <a:ext cx="5033078" cy="347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C:\Users\днс\Desktop\1377408152_-kz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6" y="3531984"/>
            <a:ext cx="4737197" cy="329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59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17</Words>
  <Application>Microsoft Office PowerPoint</Application>
  <PresentationFormat>Экран (4:3)</PresentationFormat>
  <Paragraphs>9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Мой край – родная Белгородчина</vt:lpstr>
      <vt:lpstr>Мой край – родная Белгородчина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К.Г.Жуков</vt:lpstr>
      <vt:lpstr>И.С.Конев</vt:lpstr>
      <vt:lpstr>И.Р.Апанасенко</vt:lpstr>
      <vt:lpstr>М.П.Лебедь</vt:lpstr>
      <vt:lpstr>А.И.Попов</vt:lpstr>
      <vt:lpstr>Н.Ф.Ватутин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край – родная Белгородчина</dc:title>
  <dc:creator>днс</dc:creator>
  <cp:lastModifiedBy>днс</cp:lastModifiedBy>
  <cp:revision>12</cp:revision>
  <dcterms:created xsi:type="dcterms:W3CDTF">2015-08-31T22:26:17Z</dcterms:created>
  <dcterms:modified xsi:type="dcterms:W3CDTF">2015-09-02T21:01:28Z</dcterms:modified>
</cp:coreProperties>
</file>